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2" r:id="rId2"/>
    <p:sldId id="256" r:id="rId3"/>
    <p:sldId id="259" r:id="rId4"/>
    <p:sldId id="258" r:id="rId5"/>
    <p:sldId id="261" r:id="rId6"/>
    <p:sldId id="260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4660"/>
  </p:normalViewPr>
  <p:slideViewPr>
    <p:cSldViewPr>
      <p:cViewPr varScale="1">
        <p:scale>
          <a:sx n="111" d="100"/>
          <a:sy n="111" d="100"/>
        </p:scale>
        <p:origin x="-163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415FA-F85B-407B-A01D-67551C1A2268}" type="datetimeFigureOut">
              <a:rPr lang="fr-FR" smtClean="0"/>
              <a:t>27/10/2014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CCCE83-D23A-4776-8005-3B2609C8FB1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9589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CCCE83-D23A-4776-8005-3B2609C8FB1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0211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DB57-491E-482A-8660-E1DAD38114DE}" type="datetime1">
              <a:rPr lang="fr-FR" smtClean="0"/>
              <a:t>27/10/2014</a:t>
            </a:fld>
            <a:endParaRPr 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www.domaine.com</a:t>
            </a:r>
            <a:endParaRPr lang="fr-FR"/>
          </a:p>
        </p:txBody>
      </p:sp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lips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0380B68-6703-4DFA-938F-A5C507C628CD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65B2F-28FD-4B9D-86CE-5DB3C58A2883}" type="datetime1">
              <a:rPr lang="fr-FR" smtClean="0"/>
              <a:t>27/10/2014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www.domaine.com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0B68-6703-4DFA-938F-A5C507C628CD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0380B68-6703-4DFA-938F-A5C507C628CD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D6BB6-6E6E-44C2-BB34-CDA251BCAD76}" type="datetime1">
              <a:rPr lang="fr-FR" smtClean="0"/>
              <a:t>27/10/2014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www.domaine.com</a:t>
            </a:r>
            <a:endParaRPr lang="fr-FR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0399C-5F1B-467A-8F81-25FECF11AFAD}" type="datetime1">
              <a:rPr lang="fr-FR" smtClean="0"/>
              <a:t>27/10/2014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www.domaine.com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0380B68-6703-4DFA-938F-A5C507C628CD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www.domaine.com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60FAD-6CBF-414A-B4EB-A3A9C301919D}" type="datetime1">
              <a:rPr lang="fr-FR" smtClean="0"/>
              <a:t>27/10/2014</a:t>
            </a:fld>
            <a:endParaRPr lang="fr-FR"/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0380B68-6703-4DFA-938F-A5C507C628CD}" type="slidenum">
              <a:rPr lang="fr-FR" smtClean="0"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35135D93-90FA-4291-9C9F-B62D3D32B063}" type="datetime1">
              <a:rPr lang="fr-FR" smtClean="0"/>
              <a:t>27/10/2014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www.domaine.com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0B68-6703-4DFA-938F-A5C507C628CD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space réservé du contenu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2" name="Espace réservé du contenu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cteur droit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A877-D35D-462E-A7B2-8FD560CBAC51}" type="datetime1">
              <a:rPr lang="fr-FR" smtClean="0"/>
              <a:t>27/10/2014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fr-FR" smtClean="0"/>
              <a:t>www.domaine.com</a:t>
            </a:r>
            <a:endParaRPr lang="fr-FR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Espace réservé du contenu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6" name="Espace réservé du contenu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llips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lips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0380B68-6703-4DFA-938F-A5C507C628CD}" type="slidenum">
              <a:rPr lang="fr-FR" smtClean="0"/>
              <a:t>‹N°›</a:t>
            </a:fld>
            <a:endParaRPr lang="fr-FR"/>
          </a:p>
        </p:txBody>
      </p:sp>
      <p:sp>
        <p:nvSpPr>
          <p:cNvPr id="23" name="Titr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F0B8B-0D26-4D17-B416-7469811907FB}" type="datetime1">
              <a:rPr lang="fr-FR" smtClean="0"/>
              <a:t>27/10/2014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www.domaine.com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0380B68-6703-4DFA-938F-A5C507C628C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66D9-9A7F-4292-ABA7-8311F71A8D51}" type="datetime1">
              <a:rPr lang="fr-FR" smtClean="0"/>
              <a:t>27/10/2014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www.domaine.com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0380B68-6703-4DFA-938F-A5C507C628CD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Espace réservé du contenu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0380B68-6703-4DFA-938F-A5C507C628CD}" type="slidenum">
              <a:rPr lang="fr-FR" smtClean="0"/>
              <a:t>‹N°›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BC72-13C3-4464-81E9-A27D30B828FB}" type="datetime1">
              <a:rPr lang="fr-FR" smtClean="0"/>
              <a:t>27/10/2014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fr-FR" smtClean="0"/>
              <a:t>www.domaine.com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cteur droit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lips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0380B68-6703-4DFA-938F-A5C507C628CD}" type="slidenum">
              <a:rPr lang="fr-FR" smtClean="0"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1BE9AF1-EE4F-4202-878D-AD52FD93191A}" type="datetime1">
              <a:rPr lang="fr-FR" smtClean="0"/>
              <a:t>27/10/2014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fr-FR" smtClean="0"/>
              <a:t>www.domaine.com</a:t>
            </a:r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4F526DF-FBE8-4C7C-B419-FE4DD920312B}" type="datetime1">
              <a:rPr lang="fr-FR" smtClean="0"/>
              <a:t>27/10/2014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www.domaine.com</a:t>
            </a:r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0380B68-6703-4DFA-938F-A5C507C628CD}" type="slidenum">
              <a:rPr lang="fr-FR" smtClean="0"/>
              <a:t>‹N°›</a:t>
            </a:fld>
            <a:endParaRPr lang="fr-FR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omascubel.com/faire-plan-actions-seo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contact@thomascubel.co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omascubel.com/" TargetMode="External"/><Relationship Id="rId2" Type="http://schemas.openxmlformats.org/officeDocument/2006/relationships/hyperlink" Target="mailto:contact@votresite.com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0399C-5F1B-467A-8F81-25FECF11AFAD}" type="datetime1">
              <a:rPr lang="fr-FR" smtClean="0"/>
              <a:t>27/10/2014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www.domaine.com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0B68-6703-4DFA-938F-A5C507C628CD}" type="slidenum">
              <a:rPr lang="fr-FR" smtClean="0"/>
              <a:t>1</a:t>
            </a:fld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286142"/>
            <a:ext cx="3619048" cy="761905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1773012" y="1339846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mtClean="0"/>
              <a:t>Modèle d’exemple de plan d’actions SEO proposé par </a:t>
            </a:r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251520" y="4221088"/>
            <a:ext cx="79208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Lien vers l’article : </a:t>
            </a:r>
            <a:r>
              <a:rPr lang="fr-FR">
                <a:hlinkClick r:id="rId3"/>
              </a:rPr>
              <a:t>http://www.thomascubel.com/faire-plan-actions-seo/</a:t>
            </a:r>
            <a:endParaRPr lang="fr-FR"/>
          </a:p>
          <a:p>
            <a:r>
              <a:rPr lang="fr-FR" smtClean="0"/>
              <a:t>Email : </a:t>
            </a:r>
            <a:r>
              <a:rPr lang="fr-FR" smtClean="0">
                <a:hlinkClick r:id="rId4"/>
              </a:rPr>
              <a:t>contact@thomascubel.com</a:t>
            </a:r>
            <a:endParaRPr lang="fr-FR" smtClean="0"/>
          </a:p>
          <a:p>
            <a:r>
              <a:rPr lang="fr-FR" smtClean="0"/>
              <a:t>Twitter : @thomascubel</a:t>
            </a:r>
          </a:p>
          <a:p>
            <a:r>
              <a:rPr lang="fr-FR" smtClean="0"/>
              <a:t>Facebook : thomascubelseo</a:t>
            </a:r>
          </a:p>
          <a:p>
            <a:r>
              <a:rPr lang="fr-FR" smtClean="0"/>
              <a:t>Google + : +ThomasCubel</a:t>
            </a:r>
          </a:p>
          <a:p>
            <a:r>
              <a:rPr lang="fr-FR" smtClean="0"/>
              <a:t>Linkedin : Thomas Cubel</a:t>
            </a:r>
          </a:p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8258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www.domaine.com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85275-CF87-4340-8E6E-89E897986532}" type="datetime1">
              <a:rPr lang="fr-FR" smtClean="0"/>
              <a:t>27/10/2014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www.domaine.com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0B68-6703-4DFA-938F-A5C507C628CD}" type="slidenum">
              <a:rPr lang="fr-FR" smtClean="0"/>
              <a:t>2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smtClean="0"/>
              <a:t>Plan </a:t>
            </a:r>
            <a:r>
              <a:rPr lang="fr-FR" smtClean="0"/>
              <a:t>d’actions </a:t>
            </a:r>
            <a:r>
              <a:rPr lang="fr-FR" dirty="0" smtClean="0"/>
              <a:t>SEO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0117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Qui-suis-je ?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0399C-5F1B-467A-8F81-25FECF11AFAD}" type="datetime1">
              <a:rPr lang="fr-FR" smtClean="0"/>
              <a:t>27/10/2014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www.domaine.com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0B68-6703-4DFA-938F-A5C507C628CD}" type="slidenum">
              <a:rPr lang="fr-FR" smtClean="0"/>
              <a:t>3</a:t>
            </a:fld>
            <a:endParaRPr lang="fr-FR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smtClean="0"/>
              <a:t>Votre Nom</a:t>
            </a:r>
            <a:endParaRPr lang="fr-FR" dirty="0" smtClean="0"/>
          </a:p>
          <a:p>
            <a:r>
              <a:rPr lang="fr-FR" smtClean="0"/>
              <a:t>Votre Cursus</a:t>
            </a:r>
          </a:p>
          <a:p>
            <a:r>
              <a:rPr lang="fr-FR" smtClean="0"/>
              <a:t>Consultant </a:t>
            </a:r>
            <a:r>
              <a:rPr lang="fr-FR" dirty="0" smtClean="0"/>
              <a:t>SEO </a:t>
            </a:r>
            <a:r>
              <a:rPr lang="fr-FR" smtClean="0"/>
              <a:t>depuis </a:t>
            </a:r>
            <a:r>
              <a:rPr lang="fr-FR" smtClean="0"/>
              <a:t>DATE</a:t>
            </a:r>
            <a:endParaRPr lang="fr-FR" dirty="0" smtClean="0"/>
          </a:p>
          <a:p>
            <a:r>
              <a:rPr lang="fr-FR" dirty="0" smtClean="0"/>
              <a:t>Twitter </a:t>
            </a:r>
            <a:r>
              <a:rPr lang="fr-FR" smtClean="0"/>
              <a:t>: </a:t>
            </a:r>
            <a:r>
              <a:rPr lang="fr-FR" smtClean="0"/>
              <a:t>@votreTwitter</a:t>
            </a:r>
            <a:endParaRPr lang="fr-FR" dirty="0" smtClean="0"/>
          </a:p>
          <a:p>
            <a:r>
              <a:rPr lang="fr-FR" dirty="0" smtClean="0"/>
              <a:t>Skype </a:t>
            </a:r>
            <a:r>
              <a:rPr lang="fr-FR" smtClean="0"/>
              <a:t>: </a:t>
            </a:r>
            <a:r>
              <a:rPr lang="fr-FR" smtClean="0"/>
              <a:t>idSkype</a:t>
            </a:r>
            <a:endParaRPr lang="fr-FR" dirty="0" smtClean="0"/>
          </a:p>
          <a:p>
            <a:r>
              <a:rPr lang="fr-FR" dirty="0" smtClean="0"/>
              <a:t>Téléphone </a:t>
            </a:r>
            <a:r>
              <a:rPr lang="fr-FR" smtClean="0"/>
              <a:t>: </a:t>
            </a:r>
            <a:r>
              <a:rPr lang="fr-FR" smtClean="0"/>
              <a:t>01 XX XX XX XX</a:t>
            </a:r>
            <a:endParaRPr lang="fr-FR" dirty="0" smtClean="0"/>
          </a:p>
          <a:p>
            <a:r>
              <a:rPr lang="fr-FR" smtClean="0"/>
              <a:t>www.votresite.com</a:t>
            </a:r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7343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www.domaine.com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60FAD-6CBF-414A-B4EB-A3A9C301919D}" type="datetime1">
              <a:rPr lang="fr-FR" smtClean="0"/>
              <a:t>27/10/2014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0B68-6703-4DFA-938F-A5C507C628CD}" type="slidenum">
              <a:rPr lang="fr-FR" smtClean="0"/>
              <a:t>4</a:t>
            </a:fld>
            <a:endParaRPr lang="fr-FR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Vue d’ensemble des priorités</a:t>
            </a:r>
            <a:endParaRPr lang="fr-FR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504025"/>
              </p:ext>
            </p:extLst>
          </p:nvPr>
        </p:nvGraphicFramePr>
        <p:xfrm>
          <a:off x="827584" y="2780928"/>
          <a:ext cx="7488833" cy="3384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2142"/>
                <a:gridCol w="3314729"/>
                <a:gridCol w="982142"/>
                <a:gridCol w="1104910"/>
                <a:gridCol w="1104910"/>
              </a:tblGrid>
              <a:tr h="423047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Priorité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Action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Impact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Coût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mtClean="0"/>
                        <a:t>Equipe</a:t>
                      </a:r>
                      <a:endParaRPr lang="fr-FR" dirty="0"/>
                    </a:p>
                  </a:txBody>
                  <a:tcPr anchor="ctr"/>
                </a:tc>
              </a:tr>
              <a:tr h="423047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mtClean="0"/>
                        <a:t>Réecrire les titres</a:t>
                      </a:r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mtClean="0"/>
                        <a:t>Haut</a:t>
                      </a:r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mtClean="0"/>
                        <a:t>Bas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mtClean="0"/>
                        <a:t>Rédaction</a:t>
                      </a:r>
                      <a:endParaRPr lang="fr-FR" dirty="0"/>
                    </a:p>
                  </a:txBody>
                  <a:tcPr anchor="ctr"/>
                </a:tc>
              </a:tr>
              <a:tr h="423047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mtClean="0"/>
                        <a:t>Corriger</a:t>
                      </a:r>
                      <a:r>
                        <a:rPr lang="fr-FR" baseline="0" smtClean="0"/>
                        <a:t> les erreurs 404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mtClean="0"/>
                        <a:t>Haut</a:t>
                      </a:r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mtClean="0"/>
                        <a:t>Bas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mtClean="0"/>
                        <a:t>Technique</a:t>
                      </a:r>
                      <a:endParaRPr lang="fr-FR" dirty="0"/>
                    </a:p>
                  </a:txBody>
                  <a:tcPr anchor="ctr"/>
                </a:tc>
              </a:tr>
              <a:tr h="423047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3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mtClean="0"/>
                        <a:t>Créer</a:t>
                      </a:r>
                      <a:r>
                        <a:rPr lang="fr-FR" baseline="0" smtClean="0"/>
                        <a:t> du contenu de qualité</a:t>
                      </a:r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mtClean="0"/>
                        <a:t>Moyen</a:t>
                      </a:r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mtClean="0"/>
                        <a:t>Moyen</a:t>
                      </a:r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mtClean="0"/>
                        <a:t>Rédaction</a:t>
                      </a:r>
                      <a:endParaRPr lang="fr-FR"/>
                    </a:p>
                  </a:txBody>
                  <a:tcPr anchor="ctr"/>
                </a:tc>
              </a:tr>
              <a:tr h="423047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4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mtClean="0"/>
                        <a:t>…</a:t>
                      </a:r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mtClean="0"/>
                        <a:t>…</a:t>
                      </a:r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mtClean="0"/>
                        <a:t>…</a:t>
                      </a:r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mtClean="0"/>
                        <a:t>…</a:t>
                      </a:r>
                      <a:endParaRPr lang="fr-FR"/>
                    </a:p>
                  </a:txBody>
                  <a:tcPr anchor="ctr"/>
                </a:tc>
              </a:tr>
              <a:tr h="423047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5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/>
                </a:tc>
              </a:tr>
              <a:tr h="423047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6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/>
                </a:tc>
              </a:tr>
              <a:tr h="423047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7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288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>
          <a:xfrm>
            <a:off x="251520" y="2743200"/>
            <a:ext cx="8640960" cy="3206080"/>
          </a:xfrm>
        </p:spPr>
        <p:txBody>
          <a:bodyPr>
            <a:normAutofit/>
          </a:bodyPr>
          <a:lstStyle/>
          <a:p>
            <a:r>
              <a:rPr lang="fr-FR" smtClean="0"/>
              <a:t>Titre </a:t>
            </a:r>
            <a:r>
              <a:rPr lang="fr-FR" smtClean="0"/>
              <a:t>actuel:</a:t>
            </a:r>
            <a:endParaRPr lang="fr-FR" dirty="0" smtClean="0"/>
          </a:p>
          <a:p>
            <a:r>
              <a:rPr lang="fr-FR" dirty="0" smtClean="0"/>
              <a:t>«</a:t>
            </a:r>
            <a:r>
              <a:rPr lang="fr-FR" smtClean="0"/>
              <a:t> </a:t>
            </a:r>
            <a:r>
              <a:rPr lang="fr-FR" smtClean="0"/>
              <a:t>accueil.html – Bienvenue sur notre accueil</a:t>
            </a:r>
            <a:r>
              <a:rPr lang="fr-FR" smtClean="0"/>
              <a:t> </a:t>
            </a:r>
            <a:r>
              <a:rPr lang="fr-FR" smtClean="0"/>
              <a:t>»</a:t>
            </a:r>
          </a:p>
          <a:p>
            <a:endParaRPr lang="fr-FR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mtClean="0"/>
              <a:t>Quoi?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mtClean="0"/>
              <a:t>Pourquoi 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mtClean="0"/>
              <a:t>Comment ?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www.domaine.com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60FAD-6CBF-414A-B4EB-A3A9C301919D}" type="datetime1">
              <a:rPr lang="fr-FR" smtClean="0"/>
              <a:t>27/10/2014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0B68-6703-4DFA-938F-A5C507C628CD}" type="slidenum">
              <a:rPr lang="fr-FR" smtClean="0"/>
              <a:t>5</a:t>
            </a:fld>
            <a:endParaRPr lang="fr-FR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#1 – </a:t>
            </a:r>
            <a:r>
              <a:rPr lang="fr-FR" dirty="0" err="1" smtClean="0"/>
              <a:t>Réecrire</a:t>
            </a:r>
            <a:r>
              <a:rPr lang="fr-FR" dirty="0" smtClean="0"/>
              <a:t> les Titres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89462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E66D9-9A7F-4292-ABA7-8311F71A8D51}" type="datetime1">
              <a:rPr lang="fr-FR" smtClean="0"/>
              <a:t>27/10/2014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www.domaine.com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80B68-6703-4DFA-938F-A5C507C628CD}" type="slidenum">
              <a:rPr lang="fr-FR" smtClean="0"/>
              <a:t>6</a:t>
            </a:fld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2267744" y="1988839"/>
            <a:ext cx="4680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 smtClean="0"/>
              <a:t>Merci !</a:t>
            </a:r>
            <a:endParaRPr lang="fr-FR" sz="6000" dirty="0"/>
          </a:p>
        </p:txBody>
      </p:sp>
      <p:sp>
        <p:nvSpPr>
          <p:cNvPr id="6" name="ZoneTexte 5"/>
          <p:cNvSpPr txBox="1"/>
          <p:nvPr/>
        </p:nvSpPr>
        <p:spPr>
          <a:xfrm>
            <a:off x="539552" y="4365104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Email </a:t>
            </a:r>
            <a:r>
              <a:rPr lang="fr-FR" smtClean="0"/>
              <a:t>: </a:t>
            </a:r>
            <a:r>
              <a:rPr lang="fr-FR" smtClean="0">
                <a:hlinkClick r:id="rId2"/>
              </a:rPr>
              <a:t>contact@votresite.com</a:t>
            </a:r>
            <a:r>
              <a:rPr lang="fr-FR" smtClean="0"/>
              <a:t> </a:t>
            </a: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Site Internet </a:t>
            </a:r>
            <a:r>
              <a:rPr lang="fr-FR" smtClean="0"/>
              <a:t>: </a:t>
            </a:r>
            <a:r>
              <a:rPr lang="fr-FR" smtClean="0">
                <a:hlinkClick r:id="rId3"/>
              </a:rPr>
              <a:t>www.votresite.com</a:t>
            </a: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Téléphone </a:t>
            </a:r>
            <a:r>
              <a:rPr lang="fr-FR" smtClean="0"/>
              <a:t>: </a:t>
            </a:r>
            <a:r>
              <a:rPr lang="fr-FR" smtClean="0"/>
              <a:t>01 XX XX XX XX</a:t>
            </a: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Skype </a:t>
            </a:r>
            <a:r>
              <a:rPr lang="fr-FR" smtClean="0"/>
              <a:t>: </a:t>
            </a:r>
            <a:r>
              <a:rPr lang="fr-FR" smtClean="0"/>
              <a:t>idSkype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40954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l">
  <a:themeElements>
    <a:clrScheme name="Élémentaire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Mé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Élémentaire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59</TotalTime>
  <Words>153</Words>
  <Application>Microsoft Office PowerPoint</Application>
  <PresentationFormat>Affichage à l'écran (4:3)</PresentationFormat>
  <Paragraphs>77</Paragraphs>
  <Slides>6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Civil</vt:lpstr>
      <vt:lpstr>Présentation PowerPoint</vt:lpstr>
      <vt:lpstr>Plan d’actions SEO</vt:lpstr>
      <vt:lpstr>Qui-suis-je ?</vt:lpstr>
      <vt:lpstr>Vue d’ensemble des priorités</vt:lpstr>
      <vt:lpstr>#1 – Réecrire les Titres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d’action SEO</dc:title>
  <dc:creator>Thomas</dc:creator>
  <cp:lastModifiedBy>Thomas</cp:lastModifiedBy>
  <cp:revision>10</cp:revision>
  <dcterms:created xsi:type="dcterms:W3CDTF">2014-02-17T17:22:55Z</dcterms:created>
  <dcterms:modified xsi:type="dcterms:W3CDTF">2014-10-27T17:33:34Z</dcterms:modified>
</cp:coreProperties>
</file>